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61" r:id="rId3"/>
    <p:sldId id="259" r:id="rId4"/>
    <p:sldId id="263" r:id="rId5"/>
    <p:sldId id="276" r:id="rId6"/>
    <p:sldId id="265" r:id="rId7"/>
    <p:sldId id="274" r:id="rId8"/>
    <p:sldId id="275" r:id="rId9"/>
    <p:sldId id="267" r:id="rId10"/>
    <p:sldId id="268" r:id="rId11"/>
    <p:sldId id="269" r:id="rId12"/>
    <p:sldId id="270" r:id="rId13"/>
    <p:sldId id="271" r:id="rId14"/>
    <p:sldId id="272" r:id="rId15"/>
    <p:sldId id="273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34587" autoAdjust="0"/>
    <p:restoredTop sz="94629" autoAdjust="0"/>
  </p:normalViewPr>
  <p:slideViewPr>
    <p:cSldViewPr>
      <p:cViewPr>
        <p:scale>
          <a:sx n="118" d="100"/>
          <a:sy n="118" d="100"/>
        </p:scale>
        <p:origin x="-1434" y="3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12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 anchor="b">
            <a:normAutofit/>
          </a:bodyPr>
          <a:lstStyle>
            <a:lvl1pPr marL="0" algn="r">
              <a:defRPr sz="48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5B106E36-FD25-4E2D-B0AA-010F637433A0}" type="datetimeFigureOut">
              <a:rPr lang="ru-RU" smtClean="0"/>
              <a:pPr/>
              <a:t>04.10.2018</a:t>
            </a:fld>
            <a:endParaRPr lang="ru-RU" dirty="0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04.10.2018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04.10.2018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04.10.2018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000128" y="3267456"/>
            <a:ext cx="74066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 anchor="t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5B106E36-FD25-4E2D-B0AA-010F637433A0}" type="datetimeFigureOut">
              <a:rPr lang="ru-RU" smtClean="0"/>
              <a:pPr/>
              <a:t>04.10.2018</a:t>
            </a:fld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04.10.2018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616744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4800600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 lIns="9144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04.10.2018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04.10.2018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04.10.2018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5057552" y="105765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9" name="Дата 8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5B106E36-FD25-4E2D-B0AA-010F637433A0}" type="datetimeFigureOut">
              <a:rPr lang="ru-RU" smtClean="0"/>
              <a:pPr/>
              <a:t>04.10.2018</a:t>
            </a:fld>
            <a:endParaRPr lang="ru-RU" dirty="0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  <a:extLst/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5B106E36-FD25-4E2D-B0AA-010F637433A0}" type="datetimeFigureOut">
              <a:rPr lang="ru-RU" smtClean="0"/>
              <a:pPr/>
              <a:t>04.10.2018</a:t>
            </a:fld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2264" cy="274320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endParaRPr lang="ru-RU" dirty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2280" cy="274320"/>
          </a:xfrm>
          <a:prstGeom prst="rect">
            <a:avLst/>
          </a:prstGeom>
        </p:spPr>
        <p:txBody>
          <a:bodyPr/>
          <a:lstStyle>
            <a:lvl1pPr algn="l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04.10.2018</a:t>
            </a:fld>
            <a:endParaRPr lang="ru-RU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38952" y="6514568"/>
            <a:ext cx="464288" cy="274320"/>
          </a:xfrm>
          <a:prstGeom prst="rect">
            <a:avLst/>
          </a:prstGeom>
        </p:spPr>
        <p:txBody>
          <a:bodyPr anchor="ctr"/>
          <a:lstStyle>
            <a:lvl1pPr algn="r" eaLnBrk="1" latinLnBrk="0" hangingPunct="1">
              <a:defRPr kumimoji="0" sz="1600">
                <a:solidFill>
                  <a:schemeClr val="tx2">
                    <a:shade val="90000"/>
                  </a:schemeClr>
                </a:solidFill>
                <a:effectLst/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46237"/>
            <a:ext cx="8229600" cy="452628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marL="54864" algn="r" rtl="0" eaLnBrk="1" latinLnBrk="0" hangingPunct="1">
        <a:spcBef>
          <a:spcPct val="0"/>
        </a:spcBef>
        <a:buNone/>
        <a:defRPr kumimoji="0" sz="4600" kern="1200">
          <a:solidFill>
            <a:schemeClr val="tx2">
              <a:tint val="100000"/>
              <a:shade val="90000"/>
              <a:satMod val="250000"/>
              <a:alpha val="100000"/>
            </a:schemeClr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92100" indent="-292100" algn="l" rtl="0" eaLnBrk="1" latinLnBrk="0" hangingPunct="1">
        <a:spcBef>
          <a:spcPts val="0"/>
        </a:spcBef>
        <a:buClr>
          <a:schemeClr val="accent1"/>
        </a:buClr>
        <a:buSzPct val="70000"/>
        <a:buFont typeface="Wingdings 2"/>
        <a:buChar char="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rtl="0" eaLnBrk="1" latinLnBrk="0" hangingPunct="1">
        <a:spcBef>
          <a:spcPts val="400"/>
        </a:spcBef>
        <a:buClr>
          <a:schemeClr val="accent2"/>
        </a:buClr>
        <a:buSzPct val="90000"/>
        <a:buFontTx/>
        <a:buChar char="•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192024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31640" y="2276872"/>
            <a:ext cx="7406640" cy="1472184"/>
          </a:xfrm>
        </p:spPr>
        <p:txBody>
          <a:bodyPr>
            <a:noAutofit/>
          </a:bodyPr>
          <a:lstStyle/>
          <a:p>
            <a:pPr algn="ctr"/>
            <a:endParaRPr lang="ru-RU" sz="8800" i="1" dirty="0">
              <a:latin typeface="Gabriola" pitchFamily="82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907704" y="404664"/>
            <a:ext cx="5688632" cy="1656184"/>
          </a:xfrm>
        </p:spPr>
        <p:txBody>
          <a:bodyPr>
            <a:normAutofit/>
          </a:bodyPr>
          <a:lstStyle/>
          <a:p>
            <a:r>
              <a:rPr lang="ru-RU" sz="8800" i="1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Gabriola" pitchFamily="82" charset="0"/>
                <a:ea typeface="Arial Unicode MS" pitchFamily="34" charset="-128"/>
                <a:cs typeface="Arial Unicode MS" pitchFamily="34" charset="-128"/>
              </a:rPr>
              <a:t>Лэнд – арт </a:t>
            </a:r>
            <a:endParaRPr lang="ru-RU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8046" y="1988840"/>
            <a:ext cx="6667500" cy="4608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 descr="F:\лэнд-арт\293151_195238307208725_4882312_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260648"/>
            <a:ext cx="4572000" cy="3332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F:\лэнд-арт\309398_195238240542065_323933_n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3429000"/>
            <a:ext cx="4860032" cy="3226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18248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 descr="F:\лэнд-арт\311054_195238067208749_4082058_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88640"/>
            <a:ext cx="4824536" cy="3240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F:\лэнд-арт\376622_397299200335967_973327514_n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3068960"/>
            <a:ext cx="4927476" cy="3456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71830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F:\лэнд-арт\391195_397299017002652_1039123645_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32656"/>
            <a:ext cx="8280920" cy="6192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56444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146" name="Picture 2" descr="F:\лэнд-арт\405193_397298730336014_1940631033_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332656"/>
            <a:ext cx="7200800" cy="6264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3940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170" name="Picture 2" descr="F:\лэнд-арт\483978_397299260335961_314433040_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04664"/>
            <a:ext cx="8280920" cy="6120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23656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194" name="Picture 2" descr="F:\лэнд-арт\45348871.6u465hiey7.W66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250" y="404664"/>
            <a:ext cx="8445500" cy="6135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69064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i="1" u="sng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Что такое </a:t>
            </a:r>
            <a:r>
              <a:rPr lang="ru-RU" i="1" u="sng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лэнд-арт</a:t>
            </a:r>
            <a:r>
              <a:rPr lang="ru-RU" i="1" u="sng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?</a:t>
            </a:r>
            <a:endParaRPr lang="ru-RU" i="1" u="sng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1484784"/>
            <a:ext cx="4536504" cy="5112568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800" dirty="0" smtClean="0"/>
              <a:t>    Суть </a:t>
            </a:r>
            <a:r>
              <a:rPr lang="ru-RU" sz="2800" dirty="0" err="1" smtClean="0"/>
              <a:t>лэнд</a:t>
            </a:r>
            <a:r>
              <a:rPr lang="ru-RU" sz="2800" dirty="0" smtClean="0"/>
              <a:t>-арт заключается в том, чтобы на природе создавать скульптуры и образы, используя природные материалы, такие как листья, шишки, палочки, камушки, песок, ракушки и т.п. </a:t>
            </a:r>
            <a:endParaRPr lang="ru-RU" sz="28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1484784"/>
            <a:ext cx="3521968" cy="46805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F:\лэнд-арт\endi1983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4653136"/>
            <a:ext cx="3600400" cy="2088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66408" y="260648"/>
            <a:ext cx="749808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i="1" u="sng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Чему может научить </a:t>
            </a:r>
            <a:r>
              <a:rPr lang="ru-RU" i="1" u="sng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лэнд-арт</a:t>
            </a:r>
            <a:r>
              <a:rPr lang="ru-RU" i="1" u="sng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?</a:t>
            </a:r>
            <a:endParaRPr lang="ru-RU" i="1" u="sng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12777"/>
            <a:ext cx="8229600" cy="3888431"/>
          </a:xfrm>
        </p:spPr>
        <p:txBody>
          <a:bodyPr>
            <a:normAutofit fontScale="92500"/>
          </a:bodyPr>
          <a:lstStyle/>
          <a:p>
            <a:pPr lvl="0"/>
            <a:r>
              <a:rPr lang="ru-RU" dirty="0" smtClean="0"/>
              <a:t>наблюдательности</a:t>
            </a:r>
          </a:p>
          <a:p>
            <a:pPr lvl="0"/>
            <a:r>
              <a:rPr lang="ru-RU" dirty="0" smtClean="0"/>
              <a:t>развитию воображения и фантазии</a:t>
            </a:r>
          </a:p>
          <a:p>
            <a:pPr lvl="0"/>
            <a:r>
              <a:rPr lang="ru-RU" dirty="0" smtClean="0"/>
              <a:t>новым тактильным ощущениям</a:t>
            </a:r>
          </a:p>
          <a:p>
            <a:pPr lvl="0"/>
            <a:r>
              <a:rPr lang="ru-RU" dirty="0" smtClean="0"/>
              <a:t>заботе о природе </a:t>
            </a:r>
          </a:p>
          <a:p>
            <a:pPr lvl="0"/>
            <a:r>
              <a:rPr lang="ru-RU" dirty="0" smtClean="0"/>
              <a:t>креативному взгляду на стандартные вещи</a:t>
            </a:r>
          </a:p>
          <a:p>
            <a:pPr lvl="0"/>
            <a:r>
              <a:rPr lang="ru-RU" dirty="0" smtClean="0"/>
              <a:t>способствовать развитию речи</a:t>
            </a:r>
          </a:p>
          <a:p>
            <a:pPr lvl="0"/>
            <a:r>
              <a:rPr lang="ru-RU" dirty="0" smtClean="0"/>
              <a:t>пространственному ориентированию</a:t>
            </a:r>
          </a:p>
          <a:p>
            <a:pPr lvl="0"/>
            <a:r>
              <a:rPr lang="ru-RU" dirty="0" smtClean="0"/>
              <a:t>составлению композиции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800" i="1" u="sng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4800" i="1" u="sng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800" i="1" u="sng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4800" i="1" u="sng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800" i="1" u="sng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4800" i="1" u="sng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800" i="1" u="sng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4800" i="1" u="sng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800" i="1" u="sng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4800" i="1" u="sng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800" i="1" u="sng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4800" i="1" u="sng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замечаем красоту «обычных» вещей, таких как, например, листья, веточки, шишки, камушки и цветы…;</a:t>
            </a:r>
          </a:p>
          <a:p>
            <a:r>
              <a:rPr lang="ru-RU" dirty="0" smtClean="0"/>
              <a:t>используем своё творческое воображение</a:t>
            </a:r>
            <a:r>
              <a:rPr lang="ru-RU" dirty="0"/>
              <a:t>;</a:t>
            </a:r>
            <a:endParaRPr lang="ru-RU" dirty="0" smtClean="0"/>
          </a:p>
          <a:p>
            <a:r>
              <a:rPr lang="ru-RU" dirty="0" smtClean="0"/>
              <a:t>дышим свежим воздухом и познаём природу ;</a:t>
            </a:r>
          </a:p>
          <a:p>
            <a:r>
              <a:rPr lang="ru-RU" dirty="0" smtClean="0"/>
              <a:t>играем и исследуем одновременно.</a:t>
            </a: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-35587"/>
            <a:ext cx="6089650" cy="1871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plus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8" name="Picture 4" descr="F:\лэнд-арт\69161_170972256373944_2063225799_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327936"/>
            <a:ext cx="6480720" cy="6053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43701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i="1" u="sng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Энди </a:t>
            </a:r>
            <a:r>
              <a:rPr lang="ru-RU" b="1" i="1" u="sng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Голдсуорси</a:t>
            </a:r>
            <a:endParaRPr lang="ru-RU" b="1" i="1" u="sng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461369"/>
            <a:ext cx="4032448" cy="35730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3031029"/>
            <a:ext cx="4176464" cy="34943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220072" y="1461369"/>
            <a:ext cx="367240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i="1" dirty="0"/>
              <a:t>“Я не могу изменить материалы, с которыми я работаю - я работаю с природой целиком. Мои произведения растут, существуют какое-то время и разрушаются - это части целостного цикла, который я как фотограф запечатлеваю в момент расцвета. Материал, само место, то, что я вижу и ощущаю - неотделимо от конечного результата”</a:t>
            </a:r>
          </a:p>
        </p:txBody>
      </p:sp>
    </p:spTree>
    <p:extLst>
      <p:ext uri="{BB962C8B-B14F-4D97-AF65-F5344CB8AC3E}">
        <p14:creationId xmlns:p14="http://schemas.microsoft.com/office/powerpoint/2010/main" val="2144493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289575"/>
            <a:ext cx="4248472" cy="3384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0" name="Picture 4" descr="F:\лэнд-арт\andy-goldsworthy-01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3212976"/>
            <a:ext cx="4536504" cy="3456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88622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i="1" u="sng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Ричард Шиллинг</a:t>
            </a:r>
            <a:endParaRPr lang="ru-RU" b="1" i="1" u="sng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F:\лэнд-арт\Richard-Shilling-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5" y="1268760"/>
            <a:ext cx="4896544" cy="2736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F:\лэнд-арт\Richard_Schilling_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3573016"/>
            <a:ext cx="4824536" cy="2952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6006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2" name="Picture 4" descr="F:\лэнд-арт\253175_417026035029950_723598753_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285473"/>
            <a:ext cx="3894931" cy="3240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F:\лэнд-арт\yhsne7q2u1v9j4ats7cru615ujd7zufq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3140968"/>
            <a:ext cx="4818355" cy="3528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87860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Литейная">
  <a:themeElements>
    <a:clrScheme name="Литейная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Литейная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Литейная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333</TotalTime>
  <Words>173</Words>
  <Application>Microsoft Office PowerPoint</Application>
  <PresentationFormat>Экран (4:3)</PresentationFormat>
  <Paragraphs>20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Литейная</vt:lpstr>
      <vt:lpstr>Презентация PowerPoint</vt:lpstr>
      <vt:lpstr>Что такое лэнд-арт?</vt:lpstr>
      <vt:lpstr>Чему может научить лэнд-арт?</vt:lpstr>
      <vt:lpstr>      </vt:lpstr>
      <vt:lpstr>Презентация PowerPoint</vt:lpstr>
      <vt:lpstr>Энди Голдсуорси</vt:lpstr>
      <vt:lpstr>Презентация PowerPoint</vt:lpstr>
      <vt:lpstr>Ричард Шиллинг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Ленд – арт </dc:title>
  <dc:creator>йцукен</dc:creator>
  <cp:lastModifiedBy>Анастасия</cp:lastModifiedBy>
  <cp:revision>33</cp:revision>
  <dcterms:created xsi:type="dcterms:W3CDTF">2012-12-08T17:04:20Z</dcterms:created>
  <dcterms:modified xsi:type="dcterms:W3CDTF">2018-10-04T09:46:58Z</dcterms:modified>
</cp:coreProperties>
</file>